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84" y="1980786"/>
            <a:ext cx="6830974" cy="2087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548680"/>
            <a:ext cx="8388425" cy="48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5" y="188640"/>
            <a:ext cx="8316416" cy="57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"/>
            <a:ext cx="6475313" cy="5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0" y="426368"/>
            <a:ext cx="8349760" cy="5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4624"/>
            <a:ext cx="7419373" cy="5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2" y="404664"/>
            <a:ext cx="8389217" cy="52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8388424" cy="47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219"/>
            <a:ext cx="6868232" cy="59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12" y="44624"/>
            <a:ext cx="4520979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528"/>
            <a:ext cx="6210318" cy="58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04" y="35603"/>
            <a:ext cx="4851671" cy="58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624"/>
            <a:ext cx="823130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73" y="0"/>
            <a:ext cx="4007592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7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2</cp:revision>
  <dcterms:created xsi:type="dcterms:W3CDTF">2018-07-12T10:41:27Z</dcterms:created>
  <dcterms:modified xsi:type="dcterms:W3CDTF">2018-08-07T13:27:46Z</dcterms:modified>
</cp:coreProperties>
</file>