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534" y="1844824"/>
            <a:ext cx="7048938" cy="22541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0648"/>
            <a:ext cx="5316507" cy="540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144" y="44624"/>
            <a:ext cx="3171144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40" y="548680"/>
            <a:ext cx="443766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9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5827"/>
            <a:ext cx="4565182" cy="53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6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4998756" cy="524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4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0"/>
            <a:ext cx="5502987" cy="57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1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021" y="188640"/>
            <a:ext cx="4603277" cy="549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5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2</cp:revision>
  <dcterms:created xsi:type="dcterms:W3CDTF">2018-07-12T10:41:27Z</dcterms:created>
  <dcterms:modified xsi:type="dcterms:W3CDTF">2018-08-07T13:20:03Z</dcterms:modified>
</cp:coreProperties>
</file>