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2" r:id="rId2"/>
  </p:sldMasterIdLst>
  <p:sldIdLst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13" d="100"/>
          <a:sy n="113" d="100"/>
        </p:scale>
        <p:origin x="-1572" y="-3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theme" Target="theme/theme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presProps" Target="presProps.xml"/><Relationship Id="rId5" Type="http://schemas.openxmlformats.org/officeDocument/2006/relationships/slide" Target="slides/slide3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ctrTitle"/>
          </p:nvPr>
        </p:nvSpPr>
        <p:spPr>
          <a:xfrm>
            <a:off x="685800" y="2130423"/>
            <a:ext cx="7772400" cy="1470026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 txBox="1"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3"/>
          </a:xfrm>
        </p:spPr>
        <p:txBody>
          <a:bodyPr anchorCtr="1"/>
          <a:lstStyle>
            <a:lvl1pPr marL="0" indent="0" algn="ctr">
              <a:buNone/>
              <a:defRPr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15DDE51A-5B29-4474-8E89-0C935532564A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A1D594F-637A-41D9-A9E3-E9A6AA07CA4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347474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1792288" y="4800600"/>
            <a:ext cx="5486400" cy="566735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 txBox="1">
            <a:spLocks noGrp="1"/>
          </p:cNvSpPr>
          <p:nvPr>
            <p:ph type="pic" idx="1"/>
          </p:nvPr>
        </p:nvSpPr>
        <p:spPr>
          <a:xfrm>
            <a:off x="1792288" y="612776"/>
            <a:ext cx="5486400" cy="411480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da-DK" smtClean="0"/>
              <a:t>Klik på ikonet for at tilføje et billede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1792288" y="5367335"/>
            <a:ext cx="5486400" cy="8048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42D8E37-B71C-4A12-BD7D-EB909DCF0C02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B47F5D9-2EA9-4CFC-B51B-FE9470DAE1F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2756070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848AFF6-C253-4145-B70B-2E96CDD02D82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BE608DFA-99F9-4697-8619-FA5CE41481A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18195907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 txBox="1">
            <a:spLocks noGrp="1"/>
          </p:cNvSpPr>
          <p:nvPr>
            <p:ph type="title" orient="vert"/>
          </p:nvPr>
        </p:nvSpPr>
        <p:spPr>
          <a:xfrm>
            <a:off x="6629400" y="274640"/>
            <a:ext cx="2057400" cy="5851529"/>
          </a:xfrm>
        </p:spPr>
        <p:txBody>
          <a:bodyPr vert="eaVert"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 txBox="1">
            <a:spLocks noGrp="1"/>
          </p:cNvSpPr>
          <p:nvPr>
            <p:ph type="body" orient="vert" idx="1"/>
          </p:nvPr>
        </p:nvSpPr>
        <p:spPr>
          <a:xfrm>
            <a:off x="457200" y="274640"/>
            <a:ext cx="6019796" cy="5851529"/>
          </a:xfrm>
        </p:spPr>
        <p:txBody>
          <a:bodyPr vert="eaVert"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A8D15E47-BF90-4F00-9E0A-12ADC7973227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0CCD44-D726-48B5-9645-ABCA31E4BB6B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682333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07-08-2018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30040896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9979946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65411969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3461763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08607633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8" name="Pladsholder til sidefod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dias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06005338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7942290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Billede 7"/>
          <p:cNvPicPr>
            <a:picLocks noChangeAspect="1"/>
          </p:cNvPicPr>
          <p:nvPr userDrawn="1"/>
        </p:nvPicPr>
        <p:blipFill>
          <a:blip r:embed="rId2"/>
          <a:stretch>
            <a:fillRect/>
          </a:stretch>
        </p:blipFill>
        <p:spPr>
          <a:xfrm>
            <a:off x="1" y="5949280"/>
            <a:ext cx="9144000" cy="908720"/>
          </a:xfrm>
          <a:prstGeom prst="rect">
            <a:avLst/>
          </a:prstGeom>
        </p:spPr>
      </p:pic>
      <p:pic>
        <p:nvPicPr>
          <p:cNvPr id="7" name="Billede 6"/>
          <p:cNvPicPr>
            <a:picLocks noChangeAspect="1"/>
          </p:cNvPicPr>
          <p:nvPr userDrawn="1"/>
        </p:nvPicPr>
        <p:blipFill>
          <a:blip r:embed="rId3"/>
          <a:stretch>
            <a:fillRect/>
          </a:stretch>
        </p:blipFill>
        <p:spPr>
          <a:xfrm>
            <a:off x="-27117" y="0"/>
            <a:ext cx="782693" cy="6858000"/>
          </a:xfrm>
          <a:prstGeom prst="rect">
            <a:avLst/>
          </a:prstGeom>
        </p:spPr>
      </p:pic>
      <p:sp>
        <p:nvSpPr>
          <p:cNvPr id="4" name="Tekstfelt 3"/>
          <p:cNvSpPr txBox="1"/>
          <p:nvPr userDrawn="1"/>
        </p:nvSpPr>
        <p:spPr>
          <a:xfrm>
            <a:off x="467544" y="6218974"/>
            <a:ext cx="2840073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Sygeplejebogen</a:t>
            </a:r>
            <a:r>
              <a:rPr lang="da-DK" baseline="0" dirty="0" smtClean="0">
                <a:solidFill>
                  <a:schemeClr val="bg1"/>
                </a:solidFill>
              </a:rPr>
              <a:t> 2, 5. udgave</a:t>
            </a:r>
            <a:endParaRPr lang="da-DK" dirty="0">
              <a:solidFill>
                <a:schemeClr val="bg1"/>
              </a:solidFill>
            </a:endParaRPr>
          </a:p>
        </p:txBody>
      </p:sp>
      <p:pic>
        <p:nvPicPr>
          <p:cNvPr id="9" name="Billede 8"/>
          <p:cNvPicPr>
            <a:picLocks noChangeAspect="1"/>
          </p:cNvPicPr>
          <p:nvPr userDrawn="1"/>
        </p:nvPicPr>
        <p:blipFill>
          <a:blip r:embed="rId4"/>
          <a:stretch>
            <a:fillRect/>
          </a:stretch>
        </p:blipFill>
        <p:spPr>
          <a:xfrm>
            <a:off x="6839744" y="6112247"/>
            <a:ext cx="2304256" cy="71869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3765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  <p:hf sldNum="0" hdr="0" ftr="0" dt="0"/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3" name="Pladsholder til sidefod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dias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45895820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25817884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billed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dias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55439688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78514406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lodret tite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7487588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rugerdefineret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lvl="0"/>
            <a:fld id="{688F5060-4957-4FB3-86C9-073F4211456B}" type="datetime1">
              <a:rPr lang="da-DK" smtClean="0"/>
              <a:pPr lvl="0"/>
              <a:t>07-08-2018</a:t>
            </a:fld>
            <a:endParaRPr lang="da-DK"/>
          </a:p>
        </p:txBody>
      </p:sp>
      <p:sp>
        <p:nvSpPr>
          <p:cNvPr id="4" name="Pladsholder til sidefod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lvl="0"/>
            <a:endParaRPr lang="da-DK"/>
          </a:p>
        </p:txBody>
      </p:sp>
      <p:sp>
        <p:nvSpPr>
          <p:cNvPr id="5" name="Pladsholder til dias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lvl="0"/>
            <a:fld id="{D62C53A0-36E9-4BC8-974B-FBB5C699C68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9613683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722311" y="4406895"/>
            <a:ext cx="7772400" cy="1362071"/>
          </a:xfrm>
        </p:spPr>
        <p:txBody>
          <a:bodyPr anchor="t" anchorCtr="0"/>
          <a:lstStyle>
            <a:lvl1pPr algn="l">
              <a:defRPr sz="4000" b="1" cap="all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722311" y="2906713"/>
            <a:ext cx="7772400" cy="1500182"/>
          </a:xfrm>
        </p:spPr>
        <p:txBody>
          <a:bodyPr anchor="b"/>
          <a:lstStyle>
            <a:lvl1pPr marL="0" indent="0">
              <a:spcBef>
                <a:spcPts val="500"/>
              </a:spcBef>
              <a:buNone/>
              <a:defRPr sz="2000">
                <a:solidFill>
                  <a:srgbClr val="898989"/>
                </a:solidFill>
              </a:defRPr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37C45FC-63D0-4D67-8539-3E35DA2CF905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D6353EC-0F7F-4913-802F-DE03DBB2FF57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02083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457200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648196" y="1600200"/>
            <a:ext cx="4038603" cy="4525959"/>
          </a:xfrm>
        </p:spPr>
        <p:txBody>
          <a:bodyPr/>
          <a:lstStyle>
            <a:lvl1pPr>
              <a:spcBef>
                <a:spcPts val="700"/>
              </a:spcBef>
              <a:defRPr sz="2800"/>
            </a:lvl1pPr>
            <a:lvl2pPr>
              <a:spcBef>
                <a:spcPts val="600"/>
              </a:spcBef>
              <a:defRPr sz="2400"/>
            </a:lvl2pPr>
            <a:lvl3pPr>
              <a:spcBef>
                <a:spcPts val="500"/>
              </a:spcBef>
              <a:defRPr sz="2000"/>
            </a:lvl3pPr>
            <a:lvl4pPr>
              <a:spcBef>
                <a:spcPts val="400"/>
              </a:spcBef>
              <a:defRPr sz="1800"/>
            </a:lvl4pPr>
            <a:lvl5pPr>
              <a:spcBef>
                <a:spcPts val="400"/>
              </a:spcBef>
              <a:defRPr sz="18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E56B54C-9C44-42BB-8BCF-667E2F07662C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86F12A84-8B85-4BDD-A6F5-7BE4EE395F45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004998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535113"/>
            <a:ext cx="4040184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4" name="Pladsholder til indhold 3"/>
          <p:cNvSpPr txBox="1">
            <a:spLocks noGrp="1"/>
          </p:cNvSpPr>
          <p:nvPr>
            <p:ph idx="2"/>
          </p:nvPr>
        </p:nvSpPr>
        <p:spPr>
          <a:xfrm>
            <a:off x="457200" y="2174872"/>
            <a:ext cx="4040184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5" name="Pladsholder til tekst 4"/>
          <p:cNvSpPr txBox="1">
            <a:spLocks noGrp="1"/>
          </p:cNvSpPr>
          <p:nvPr>
            <p:ph type="body" idx="3"/>
          </p:nvPr>
        </p:nvSpPr>
        <p:spPr>
          <a:xfrm>
            <a:off x="4645023" y="1535113"/>
            <a:ext cx="4041776" cy="639759"/>
          </a:xfrm>
        </p:spPr>
        <p:txBody>
          <a:bodyPr anchor="b"/>
          <a:lstStyle>
            <a:lvl1pPr marL="0" indent="0">
              <a:spcBef>
                <a:spcPts val="600"/>
              </a:spcBef>
              <a:buNone/>
              <a:defRPr sz="2400" b="1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6" name="Pladsholder til indhold 5"/>
          <p:cNvSpPr txBox="1">
            <a:spLocks noGrp="1"/>
          </p:cNvSpPr>
          <p:nvPr>
            <p:ph idx="4"/>
          </p:nvPr>
        </p:nvSpPr>
        <p:spPr>
          <a:xfrm>
            <a:off x="4645023" y="2174872"/>
            <a:ext cx="4041776" cy="3951286"/>
          </a:xfrm>
        </p:spPr>
        <p:txBody>
          <a:bodyPr/>
          <a:lstStyle>
            <a:lvl1pPr>
              <a:spcBef>
                <a:spcPts val="600"/>
              </a:spcBef>
              <a:defRPr sz="2400"/>
            </a:lvl1pPr>
            <a:lvl2pPr>
              <a:spcBef>
                <a:spcPts val="500"/>
              </a:spcBef>
              <a:defRPr sz="2000"/>
            </a:lvl2pPr>
            <a:lvl3pPr>
              <a:spcBef>
                <a:spcPts val="400"/>
              </a:spcBef>
              <a:defRPr sz="1800"/>
            </a:lvl3pPr>
            <a:lvl4pPr>
              <a:spcBef>
                <a:spcPts val="400"/>
              </a:spcBef>
              <a:defRPr sz="1600"/>
            </a:lvl4pPr>
            <a:lvl5pPr>
              <a:spcBef>
                <a:spcPts val="400"/>
              </a:spcBef>
              <a:defRPr sz="1600"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7" name="Pladsholder til dato 6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905A2D1-41B0-4302-A81F-519A31F66FE8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8" name="Pladsholder til sidefod 7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9" name="Pladsholder til diasnummer 8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EF8B6EF7-67EB-4543-885A-C924F163EA42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8475416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dato 2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7026B87C-8F76-4A79-A627-794879B1DF58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4" name="Pladsholder til sidefod 3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5" name="Pladsholder til diasnummer 4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57E370C0-5A93-43F0-A729-C87E9BDB7586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0123520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D83DD105-4D50-44BF-B15E-F24129097DC2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3" name="Pladsholder til sidefod 2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4" name="Pladsholder til diasnummer 3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239392C3-2441-4148-87F5-E478FE8014B8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620533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 txBox="1">
            <a:spLocks noGrp="1"/>
          </p:cNvSpPr>
          <p:nvPr>
            <p:ph type="title"/>
          </p:nvPr>
        </p:nvSpPr>
        <p:spPr>
          <a:xfrm>
            <a:off x="457200" y="273048"/>
            <a:ext cx="3008311" cy="1162046"/>
          </a:xfrm>
        </p:spPr>
        <p:txBody>
          <a:bodyPr anchor="b" anchorCtr="0"/>
          <a:lstStyle>
            <a:lvl1pPr algn="l">
              <a:defRPr sz="2000" b="1"/>
            </a:lvl1pPr>
          </a:lstStyle>
          <a:p>
            <a:pPr lvl="0"/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indhold 2"/>
          <p:cNvSpPr txBox="1">
            <a:spLocks noGrp="1"/>
          </p:cNvSpPr>
          <p:nvPr>
            <p:ph idx="1"/>
          </p:nvPr>
        </p:nvSpPr>
        <p:spPr>
          <a:xfrm>
            <a:off x="3575047" y="273048"/>
            <a:ext cx="5111752" cy="5853110"/>
          </a:xfrm>
        </p:spPr>
        <p:txBody>
          <a:bodyPr/>
          <a:lstStyle>
            <a:lvl1pPr>
              <a:defRPr/>
            </a:lvl1pPr>
            <a:lvl2pPr>
              <a:defRPr/>
            </a:lvl2pPr>
            <a:lvl3pPr>
              <a:defRPr/>
            </a:lvl3pPr>
            <a:lvl4pPr>
              <a:defRPr/>
            </a:lvl4pPr>
            <a:lvl5pPr>
              <a:defRPr/>
            </a:lvl5pPr>
          </a:lstStyle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tekst 3"/>
          <p:cNvSpPr txBox="1">
            <a:spLocks noGrp="1"/>
          </p:cNvSpPr>
          <p:nvPr>
            <p:ph type="body" idx="2"/>
          </p:nvPr>
        </p:nvSpPr>
        <p:spPr>
          <a:xfrm>
            <a:off x="457200" y="1435095"/>
            <a:ext cx="3008311" cy="4691064"/>
          </a:xfrm>
        </p:spPr>
        <p:txBody>
          <a:bodyPr/>
          <a:lstStyle>
            <a:lvl1pPr marL="0" indent="0">
              <a:spcBef>
                <a:spcPts val="300"/>
              </a:spcBef>
              <a:buNone/>
              <a:defRPr sz="1400"/>
            </a:lvl1pPr>
          </a:lstStyle>
          <a:p>
            <a:pPr lvl="0"/>
            <a:r>
              <a:rPr lang="da-DK" smtClean="0"/>
              <a:t>Klik for at redigere i master</a:t>
            </a:r>
          </a:p>
        </p:txBody>
      </p:sp>
      <p:sp>
        <p:nvSpPr>
          <p:cNvPr id="5" name="Pladsholder til dato 4"/>
          <p:cNvSpPr txBox="1">
            <a:spLocks noGrp="1"/>
          </p:cNvSpPr>
          <p:nvPr>
            <p:ph type="dt" sz="half" idx="7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F1876649-B3E1-45DA-8A73-BAB22EDAFABE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6" name="Pladsholder til sidefod 5"/>
          <p:cNvSpPr txBox="1">
            <a:spLocks noGrp="1"/>
          </p:cNvSpPr>
          <p:nvPr>
            <p:ph type="ftr" sz="quarter" idx="9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endParaRPr lang="da-DK"/>
          </a:p>
        </p:txBody>
      </p:sp>
      <p:sp>
        <p:nvSpPr>
          <p:cNvPr id="7" name="Pladsholder til diasnummer 6"/>
          <p:cNvSpPr txBox="1">
            <a:spLocks noGrp="1"/>
          </p:cNvSpPr>
          <p:nvPr>
            <p:ph type="sldNum" sz="quarter" idx="8"/>
          </p:nvPr>
        </p:nvSpPr>
        <p:spPr/>
        <p:txBody>
          <a:bodyPr/>
          <a:lstStyle>
            <a:lvl1pPr>
              <a:defRPr/>
            </a:lvl1pPr>
          </a:lstStyle>
          <a:p>
            <a:pPr lvl="0"/>
            <a:fld id="{6C9AFDB6-0AA4-4E7D-A38D-B96DDF1A4270}" type="slidenum"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7109873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 txBox="1">
            <a:spLocks noGrp="1"/>
          </p:cNvSpPr>
          <p:nvPr>
            <p:ph type="title"/>
          </p:nvPr>
        </p:nvSpPr>
        <p:spPr>
          <a:xfrm>
            <a:off x="457200" y="274640"/>
            <a:ext cx="8229600" cy="11430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/>
          <a:p>
            <a:pPr lvl="0"/>
            <a:r>
              <a:rPr lang="da-DK"/>
              <a:t>Klik for at redigere i master</a:t>
            </a:r>
          </a:p>
        </p:txBody>
      </p:sp>
      <p:sp>
        <p:nvSpPr>
          <p:cNvPr id="3" name="Pladsholder til tekst 2"/>
          <p:cNvSpPr txBox="1"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5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t" anchorCtr="0" compatLnSpc="1"/>
          <a:lstStyle/>
          <a:p>
            <a:pPr lvl="0"/>
            <a:r>
              <a:rPr lang="da-DK"/>
              <a:t>Klik for at redigere i master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/>
          <p:cNvSpPr txBox="1">
            <a:spLocks noGrp="1"/>
          </p:cNvSpPr>
          <p:nvPr>
            <p:ph type="dt" sz="half" idx="2"/>
          </p:nvPr>
        </p:nvSpPr>
        <p:spPr>
          <a:xfrm>
            <a:off x="457200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l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688F5060-4957-4FB3-86C9-073F4211456B}" type="datetime1">
              <a:rPr lang="da-DK"/>
              <a:pPr lvl="0"/>
              <a:t>07-08-2018</a:t>
            </a:fld>
            <a:endParaRPr lang="da-DK"/>
          </a:p>
        </p:txBody>
      </p:sp>
      <p:sp>
        <p:nvSpPr>
          <p:cNvPr id="5" name="Pladsholder til sidefod 4"/>
          <p:cNvSpPr txBox="1">
            <a:spLocks noGrp="1"/>
          </p:cNvSpPr>
          <p:nvPr>
            <p:ph type="ftr" sz="quarter" idx="3"/>
          </p:nvPr>
        </p:nvSpPr>
        <p:spPr>
          <a:xfrm>
            <a:off x="3124203" y="6356351"/>
            <a:ext cx="2895603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1" compatLnSpc="1"/>
          <a:lstStyle>
            <a:lvl1pPr marL="0" marR="0" lvl="0" indent="0" algn="ct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endParaRPr lang="da-DK"/>
          </a:p>
        </p:txBody>
      </p:sp>
      <p:sp>
        <p:nvSpPr>
          <p:cNvPr id="6" name="Pladsholder til diasnummer 5"/>
          <p:cNvSpPr txBox="1">
            <a:spLocks noGrp="1"/>
          </p:cNvSpPr>
          <p:nvPr>
            <p:ph type="sldNum" sz="quarter" idx="4"/>
          </p:nvPr>
        </p:nvSpPr>
        <p:spPr>
          <a:xfrm>
            <a:off x="6553203" y="6356351"/>
            <a:ext cx="2133596" cy="365129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anchor="ctr" anchorCtr="0" compatLnSpc="1"/>
          <a:lstStyle>
            <a:lvl1pPr marL="0" marR="0" lvl="0" indent="0" algn="r" defTabSz="914400" rtl="0" fontAlgn="auto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None/>
              <a:tabLst/>
              <a:defRPr lang="da-DK" sz="1200" b="0" i="0" u="none" strike="noStrike" kern="1200" cap="none" spc="0" baseline="0">
                <a:solidFill>
                  <a:srgbClr val="898989"/>
                </a:solidFill>
                <a:uFillTx/>
                <a:latin typeface="Calibri"/>
              </a:defRPr>
            </a:lvl1pPr>
          </a:lstStyle>
          <a:p>
            <a:pPr lvl="0"/>
            <a:fld id="{D62C53A0-36E9-4BC8-974B-FBB5C699C68F}" type="slidenum">
              <a:t>‹nr.›</a:t>
            </a:fld>
            <a:endParaRPr lang="da-DK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xStyles>
    <p:titleStyle>
      <a:lvl1pPr marL="0" marR="0" lvl="0" indent="0" algn="ctr" defTabSz="914400" rtl="0" eaLnBrk="1" fontAlgn="auto" hangingPunct="1">
        <a:lnSpc>
          <a:spcPct val="100000"/>
        </a:lnSpc>
        <a:spcBef>
          <a:spcPts val="0"/>
        </a:spcBef>
        <a:spcAft>
          <a:spcPts val="0"/>
        </a:spcAft>
        <a:buNone/>
        <a:tabLst/>
        <a:defRPr lang="da-DK" sz="44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</p:titleStyle>
    <p:bodyStyle>
      <a:lvl1pPr marL="342900" marR="0" lvl="0" indent="-342900" algn="l" defTabSz="914400" rtl="0" eaLnBrk="1" fontAlgn="auto" hangingPunct="1">
        <a:lnSpc>
          <a:spcPct val="100000"/>
        </a:lnSpc>
        <a:spcBef>
          <a:spcPts val="800"/>
        </a:spcBef>
        <a:spcAft>
          <a:spcPts val="0"/>
        </a:spcAft>
        <a:buSzPct val="100000"/>
        <a:buFont typeface="Arial" pitchFamily="34"/>
        <a:buChar char="•"/>
        <a:tabLst/>
        <a:defRPr lang="da-DK" sz="3200" b="0" i="0" u="none" strike="noStrike" kern="1200" cap="none" spc="0" baseline="0">
          <a:solidFill>
            <a:srgbClr val="000000"/>
          </a:solidFill>
          <a:uFillTx/>
          <a:latin typeface="Calibri"/>
        </a:defRPr>
      </a:lvl1pPr>
      <a:lvl2pPr marL="742950" marR="0" lvl="1" indent="-285750" algn="l" defTabSz="914400" rtl="0" eaLnBrk="1" fontAlgn="auto" hangingPunct="1">
        <a:lnSpc>
          <a:spcPct val="100000"/>
        </a:lnSpc>
        <a:spcBef>
          <a:spcPts val="700"/>
        </a:spcBef>
        <a:spcAft>
          <a:spcPts val="0"/>
        </a:spcAft>
        <a:buSzPct val="100000"/>
        <a:buFont typeface="Arial" pitchFamily="34"/>
        <a:buChar char="–"/>
        <a:tabLst/>
        <a:defRPr lang="da-DK" sz="2800" b="0" i="0" u="none" strike="noStrike" kern="1200" cap="none" spc="0" baseline="0">
          <a:solidFill>
            <a:srgbClr val="000000"/>
          </a:solidFill>
          <a:uFillTx/>
          <a:latin typeface="Calibri"/>
        </a:defRPr>
      </a:lvl2pPr>
      <a:lvl3pPr marL="1143000" marR="0" lvl="2" indent="-228600" algn="l" defTabSz="914400" rtl="0" eaLnBrk="1" fontAlgn="auto" hangingPunct="1">
        <a:lnSpc>
          <a:spcPct val="100000"/>
        </a:lnSpc>
        <a:spcBef>
          <a:spcPts val="600"/>
        </a:spcBef>
        <a:spcAft>
          <a:spcPts val="0"/>
        </a:spcAft>
        <a:buSzPct val="100000"/>
        <a:buFont typeface="Arial" pitchFamily="34"/>
        <a:buChar char="•"/>
        <a:tabLst/>
        <a:defRPr lang="da-DK" sz="2400" b="0" i="0" u="none" strike="noStrike" kern="1200" cap="none" spc="0" baseline="0">
          <a:solidFill>
            <a:srgbClr val="000000"/>
          </a:solidFill>
          <a:uFillTx/>
          <a:latin typeface="Calibri"/>
        </a:defRPr>
      </a:lvl3pPr>
      <a:lvl4pPr marL="1600200" marR="0" lvl="3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–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4pPr>
      <a:lvl5pPr marL="2057400" marR="0" lvl="4" indent="-228600" algn="l" defTabSz="914400" rtl="0" eaLnBrk="1" fontAlgn="auto" hangingPunct="1">
        <a:lnSpc>
          <a:spcPct val="100000"/>
        </a:lnSpc>
        <a:spcBef>
          <a:spcPts val="500"/>
        </a:spcBef>
        <a:spcAft>
          <a:spcPts val="0"/>
        </a:spcAft>
        <a:buSzPct val="100000"/>
        <a:buFont typeface="Arial" pitchFamily="34"/>
        <a:buChar char="»"/>
        <a:tabLst/>
        <a:defRPr lang="da-DK" sz="2000" b="0" i="0" u="none" strike="noStrike" kern="1200" cap="none" spc="0" baseline="0">
          <a:solidFill>
            <a:srgbClr val="000000"/>
          </a:solidFill>
          <a:uFillTx/>
          <a:latin typeface="Calibri"/>
        </a:defRPr>
      </a:lvl5pPr>
    </p:bodyStyle>
    <p:otherStyle/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smtClean="0"/>
              <a:t>Klik for at redigere i master</a:t>
            </a:r>
            <a:endParaRPr lang="da-DK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smtClean="0"/>
              <a:t>Klik for at redigere i master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4" name="Pladsholder til dato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92F3A9-78CF-4043-92CE-7CF3E377D5F2}" type="datetimeFigureOut">
              <a:rPr lang="da-DK" smtClean="0"/>
              <a:t>07-08-2018</a:t>
            </a:fld>
            <a:endParaRPr lang="da-DK"/>
          </a:p>
        </p:txBody>
      </p:sp>
      <p:sp>
        <p:nvSpPr>
          <p:cNvPr id="5" name="Pladsholder til sidefod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dias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3BCC7BA-DD51-4135-99E5-8D28E91135EF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97356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3" r:id="rId1"/>
    <p:sldLayoutId id="2147483664" r:id="rId2"/>
    <p:sldLayoutId id="2147483665" r:id="rId3"/>
    <p:sldLayoutId id="2147483666" r:id="rId4"/>
    <p:sldLayoutId id="2147483667" r:id="rId5"/>
    <p:sldLayoutId id="2147483668" r:id="rId6"/>
    <p:sldLayoutId id="2147483669" r:id="rId7"/>
    <p:sldLayoutId id="2147483670" r:id="rId8"/>
    <p:sldLayoutId id="2147483671" r:id="rId9"/>
    <p:sldLayoutId id="2147483672" r:id="rId10"/>
    <p:sldLayoutId id="2147483673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 name="Slide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9534" y="1844824"/>
            <a:ext cx="7048938" cy="2254147"/>
          </a:xfrm>
          <a:prstGeom prst="rect">
            <a:avLst/>
          </a:prstGeom>
        </p:spPr>
      </p:pic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260648"/>
            <a:ext cx="5316507" cy="540590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198878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59144" y="44624"/>
            <a:ext cx="3171144" cy="58772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4044939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25740" y="548680"/>
            <a:ext cx="4437662" cy="489654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3949568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27784" y="235827"/>
            <a:ext cx="4565182" cy="538123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8506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55776" y="332656"/>
            <a:ext cx="4998756" cy="52409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914480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95736" y="0"/>
            <a:ext cx="5502987" cy="57692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00154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Billed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68021" y="188640"/>
            <a:ext cx="4603277" cy="54901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73110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Kontortema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Kont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Sygeplejebogen 1 - 5. udgave - Diasmaster</Template>
  <TotalTime>5</TotalTime>
  <Words>0</Words>
  <Application>Microsoft Office PowerPoint</Application>
  <PresentationFormat>Skærmshow (4:3)</PresentationFormat>
  <Paragraphs>0</Paragraphs>
  <Slides>8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2</vt:i4>
      </vt:variant>
      <vt:variant>
        <vt:lpstr>Diastitler</vt:lpstr>
      </vt:variant>
      <vt:variant>
        <vt:i4>8</vt:i4>
      </vt:variant>
    </vt:vector>
  </HeadingPairs>
  <TitlesOfParts>
    <vt:vector size="10" baseType="lpstr">
      <vt:lpstr>Kontortema</vt:lpstr>
      <vt:lpstr>Brugerdefineret design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  <vt:lpstr>PowerPoint-præsentation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Elise Nyhus</dc:creator>
  <cp:lastModifiedBy>Gitte Holden</cp:lastModifiedBy>
  <cp:revision>2</cp:revision>
  <dcterms:created xsi:type="dcterms:W3CDTF">2018-07-12T10:41:27Z</dcterms:created>
  <dcterms:modified xsi:type="dcterms:W3CDTF">2018-08-07T13:20:03Z</dcterms:modified>
</cp:coreProperties>
</file>