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6660810" cy="20957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76672"/>
            <a:ext cx="4549775" cy="510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764704"/>
            <a:ext cx="6660810" cy="429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6660810" cy="223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6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2018-07-12T10:19:22Z</dcterms:created>
  <dcterms:modified xsi:type="dcterms:W3CDTF">2018-07-12T10:20:45Z</dcterms:modified>
</cp:coreProperties>
</file>