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2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853241" cy="2166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7307742" cy="23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3909605" cy="52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3300397" cy="56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6267372" cy="38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3851019" cy="47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24"/>
            <a:ext cx="3996867" cy="58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665414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7315554" cy="29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2696"/>
            <a:ext cx="4067743" cy="43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2 - 5. udgave - Diasmaster</Template>
  <TotalTime>3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Elise Nyhus</cp:lastModifiedBy>
  <cp:revision>1</cp:revision>
  <dcterms:created xsi:type="dcterms:W3CDTF">2018-07-12T10:47:45Z</dcterms:created>
  <dcterms:modified xsi:type="dcterms:W3CDTF">2018-07-12T10:51:11Z</dcterms:modified>
</cp:coreProperties>
</file>