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7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218974"/>
            <a:ext cx="2840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Sygeplejebogen</a:t>
            </a:r>
            <a:r>
              <a:rPr lang="da-DK" baseline="0" dirty="0" smtClean="0">
                <a:solidFill>
                  <a:schemeClr val="bg1"/>
                </a:solidFill>
              </a:rPr>
              <a:t> 2, 5. udgave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07-08-2018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07-08-2018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68" y="1844823"/>
            <a:ext cx="7452320" cy="2294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83787"/>
            <a:ext cx="5569926" cy="516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0"/>
            <a:ext cx="4599047" cy="59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4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01493"/>
            <a:ext cx="5840179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592" y="0"/>
            <a:ext cx="4124724" cy="59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5" y="1628800"/>
            <a:ext cx="8316416" cy="27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61" y="980728"/>
            <a:ext cx="8316416" cy="40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67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Sygeplejebogen 1 - 5. udgave - Diasmaster</Template>
  <TotalTime>2</TotalTime>
  <Words>0</Words>
  <Application>Microsoft Office PowerPoint</Application>
  <PresentationFormat>Skærmshow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7</vt:i4>
      </vt:variant>
    </vt:vector>
  </HeadingPairs>
  <TitlesOfParts>
    <vt:vector size="9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Elise Nyhus</dc:creator>
  <cp:lastModifiedBy>Gitte Holden</cp:lastModifiedBy>
  <cp:revision>2</cp:revision>
  <dcterms:created xsi:type="dcterms:W3CDTF">2018-07-12T10:41:27Z</dcterms:created>
  <dcterms:modified xsi:type="dcterms:W3CDTF">2018-08-07T13:41:04Z</dcterms:modified>
</cp:coreProperties>
</file>