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06-08-2018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2,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06-08-2018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06-08-2018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06-08-2018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772815"/>
            <a:ext cx="7430537" cy="23363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443" y="188640"/>
            <a:ext cx="4123948" cy="562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24744"/>
            <a:ext cx="8126436" cy="3840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08252"/>
            <a:ext cx="8126436" cy="3185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249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28357"/>
            <a:ext cx="8147394" cy="394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380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88640"/>
            <a:ext cx="4062027" cy="562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09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7</TotalTime>
  <Words>0</Words>
  <Application>Microsoft Office PowerPoint</Application>
  <PresentationFormat>Skærmshow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6</vt:i4>
      </vt:variant>
    </vt:vector>
  </HeadingPairs>
  <TitlesOfParts>
    <vt:vector size="8" baseType="lpstr"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Gitte Holden</cp:lastModifiedBy>
  <cp:revision>2</cp:revision>
  <dcterms:created xsi:type="dcterms:W3CDTF">2018-07-12T10:41:27Z</dcterms:created>
  <dcterms:modified xsi:type="dcterms:W3CDTF">2018-08-06T13:04:39Z</dcterms:modified>
</cp:coreProperties>
</file>