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6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06-08-2018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06-08-2018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06-08-2018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06-08-2018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06-08-2018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2,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06-08-2018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06-08-2018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06-08-2018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06-08-2018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06-08-2018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06-08-2018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06-08-2018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06-08-2018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839638"/>
            <a:ext cx="7381954" cy="22739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88640"/>
            <a:ext cx="4904155" cy="562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0"/>
            <a:ext cx="4129569" cy="5814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4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691422"/>
            <a:ext cx="7775391" cy="460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52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Sygeplejebogen 1 - 5. udgave - Diasmaster</Template>
  <TotalTime>12</TotalTime>
  <Words>0</Words>
  <Application>Microsoft Office PowerPoint</Application>
  <PresentationFormat>Skærmshow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Diastitler</vt:lpstr>
      </vt:variant>
      <vt:variant>
        <vt:i4>4</vt:i4>
      </vt:variant>
    </vt:vector>
  </HeadingPairs>
  <TitlesOfParts>
    <vt:vector size="6" baseType="lpstr">
      <vt:lpstr>Kontortema</vt:lpstr>
      <vt:lpstr>Brugerdefineret design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Elise Nyhus</dc:creator>
  <cp:lastModifiedBy>Gitte Holden</cp:lastModifiedBy>
  <cp:revision>3</cp:revision>
  <dcterms:created xsi:type="dcterms:W3CDTF">2018-07-12T10:41:27Z</dcterms:created>
  <dcterms:modified xsi:type="dcterms:W3CDTF">2018-08-06T12:56:46Z</dcterms:modified>
</cp:coreProperties>
</file>