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7055200" cy="2193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1"/>
            <a:ext cx="493660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799"/>
            <a:ext cx="7812360" cy="29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141867"/>
            <a:ext cx="3885489" cy="561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59"/>
            <a:ext cx="4932040" cy="34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2</TotalTime>
  <Words>0</Words>
  <Application>Microsoft Office PowerPoint</Application>
  <PresentationFormat>Skærmshow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5</vt:i4>
      </vt:variant>
    </vt:vector>
  </HeadingPairs>
  <TitlesOfParts>
    <vt:vector size="7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2018-08-09T08:15:23Z</dcterms:modified>
</cp:coreProperties>
</file>