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8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2"/>
            <a:ext cx="7230484" cy="22234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32656"/>
            <a:ext cx="5710082" cy="518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60648"/>
            <a:ext cx="4881291" cy="517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0</Words>
  <Application>Microsoft Office PowerPoint</Application>
  <PresentationFormat>Skærmshow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Holden</dc:creator>
  <cp:lastModifiedBy>Elise Nyhus</cp:lastModifiedBy>
  <cp:revision>16</cp:revision>
  <dcterms:created xsi:type="dcterms:W3CDTF">2015-07-14T11:20:10Z</dcterms:created>
  <dcterms:modified xsi:type="dcterms:W3CDTF">2018-07-12T09:36:55Z</dcterms:modified>
</cp:coreProperties>
</file>