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6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6655828" cy="2350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68760"/>
            <a:ext cx="7956376" cy="360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0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2</vt:i4>
      </vt:variant>
    </vt:vector>
  </HeadingPairs>
  <TitlesOfParts>
    <vt:vector size="4" baseType="lpstr">
      <vt:lpstr>Kontortema</vt:lpstr>
      <vt:lpstr>Brugerdefineret design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2018-08-09T08:37:52Z</dcterms:modified>
</cp:coreProperties>
</file>