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6668430" cy="20881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04664"/>
            <a:ext cx="2623551" cy="510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24744"/>
            <a:ext cx="6645567" cy="36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2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08720"/>
            <a:ext cx="6668430" cy="410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</TotalTime>
  <Words>0</Words>
  <Application>Microsoft Office PowerPoint</Application>
  <PresentationFormat>Skærmshow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2018-07-12T10:15:48Z</dcterms:created>
  <dcterms:modified xsi:type="dcterms:W3CDTF">2018-07-12T10:17:19Z</dcterms:modified>
</cp:coreProperties>
</file>