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4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00808"/>
            <a:ext cx="6660810" cy="24692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556792"/>
            <a:ext cx="6668430" cy="243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96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Gitte Holden</dc:creator>
  <cp:lastModifiedBy>Elise Nyhus</cp:lastModifiedBy>
  <cp:revision>20</cp:revision>
  <dcterms:created xsi:type="dcterms:W3CDTF">2015-07-14T11:20:10Z</dcterms:created>
  <dcterms:modified xsi:type="dcterms:W3CDTF">2018-07-12T10:10:48Z</dcterms:modified>
</cp:coreProperties>
</file>