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00808"/>
            <a:ext cx="6660810" cy="21643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Kontortema</vt:lpstr>
      <vt:lpstr>Brugerdefineret design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Holden</dc:creator>
  <cp:lastModifiedBy>Elise Nyhus</cp:lastModifiedBy>
  <cp:revision>20</cp:revision>
  <dcterms:created xsi:type="dcterms:W3CDTF">2015-07-14T11:20:10Z</dcterms:created>
  <dcterms:modified xsi:type="dcterms:W3CDTF">2018-07-12T10:11:28Z</dcterms:modified>
</cp:coreProperties>
</file>