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72816"/>
            <a:ext cx="6653189" cy="23549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72816"/>
            <a:ext cx="6676052" cy="250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44824"/>
            <a:ext cx="5828208" cy="214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640"/>
            <a:ext cx="5207568" cy="5541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5814871" cy="436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9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836712"/>
            <a:ext cx="4995607" cy="414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4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20"/>
            <a:ext cx="6676052" cy="395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1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2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2018-07-12T10:32:31Z</dcterms:created>
  <dcterms:modified xsi:type="dcterms:W3CDTF">2018-07-12T10:34:55Z</dcterms:modified>
</cp:coreProperties>
</file>