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22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1,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72816"/>
            <a:ext cx="6653189" cy="235490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772816"/>
            <a:ext cx="6676052" cy="250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844824"/>
            <a:ext cx="5828208" cy="2140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4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88640"/>
            <a:ext cx="5207568" cy="554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32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48680"/>
            <a:ext cx="5814871" cy="436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591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836712"/>
            <a:ext cx="4995607" cy="414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54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908720"/>
            <a:ext cx="6676052" cy="3955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11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Sygeplejebogen 1 - 5. udgave - Diasmaster</Template>
  <TotalTime>2</TotalTime>
  <Words>0</Words>
  <Application>Microsoft Office PowerPoint</Application>
  <PresentationFormat>Skærmshow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Kontortema</vt:lpstr>
      <vt:lpstr>Brugerdefineret 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Elise Nyhus</dc:creator>
  <cp:lastModifiedBy>Elise Nyhus</cp:lastModifiedBy>
  <cp:revision>1</cp:revision>
  <dcterms:created xsi:type="dcterms:W3CDTF">2018-07-12T10:32:31Z</dcterms:created>
  <dcterms:modified xsi:type="dcterms:W3CDTF">2018-07-12T10:34:55Z</dcterms:modified>
</cp:coreProperties>
</file>