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9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44824"/>
            <a:ext cx="7232171" cy="22247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59" y="1268760"/>
            <a:ext cx="8315690" cy="351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0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2</vt:i4>
      </vt:variant>
    </vt:vector>
  </HeadingPairs>
  <TitlesOfParts>
    <vt:vector size="4" baseType="lpstr">
      <vt:lpstr>Kontortema</vt:lpstr>
      <vt:lpstr>Brugerdefineret design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2</cp:revision>
  <dcterms:created xsi:type="dcterms:W3CDTF">2018-07-12T10:41:27Z</dcterms:created>
  <dcterms:modified xsi:type="dcterms:W3CDTF">2018-08-07T13:45:06Z</dcterms:modified>
</cp:coreProperties>
</file>