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16832"/>
            <a:ext cx="6676052" cy="20729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56792"/>
            <a:ext cx="6653189" cy="280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052736"/>
            <a:ext cx="4995607" cy="363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</TotalTime>
  <Words>0</Words>
  <Application>Microsoft Office PowerPoint</Application>
  <PresentationFormat>Skærmshow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2018-07-12T10:31:07Z</dcterms:created>
  <dcterms:modified xsi:type="dcterms:W3CDTF">2018-07-12T10:32:21Z</dcterms:modified>
</cp:coreProperties>
</file>