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62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2,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16832"/>
            <a:ext cx="7236296" cy="22617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0648"/>
            <a:ext cx="5960961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569640"/>
            <a:ext cx="6065536" cy="479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1</TotalTime>
  <Words>0</Words>
  <Application>Microsoft Office PowerPoint</Application>
  <PresentationFormat>Skærmshow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3</vt:i4>
      </vt:variant>
    </vt:vector>
  </HeadingPairs>
  <TitlesOfParts>
    <vt:vector size="5" baseType="lpstr">
      <vt:lpstr>Kontortema</vt:lpstr>
      <vt:lpstr>Brugerdefineret design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Gitte Holden</cp:lastModifiedBy>
  <cp:revision>2</cp:revision>
  <dcterms:created xsi:type="dcterms:W3CDTF">2018-07-12T10:41:27Z</dcterms:created>
  <dcterms:modified xsi:type="dcterms:W3CDTF">2018-08-07T13:43:56Z</dcterms:modified>
</cp:coreProperties>
</file>