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2,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935168" cy="2180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2579"/>
            <a:ext cx="5315692" cy="519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8121197" cy="34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6" y="861451"/>
            <a:ext cx="8147394" cy="426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680"/>
            <a:ext cx="5643055" cy="59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92"/>
            <a:ext cx="6342541" cy="59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1" y="467213"/>
            <a:ext cx="8388819" cy="50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4215647" cy="56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8" y="-3283"/>
            <a:ext cx="7822822" cy="59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5</TotalTime>
  <Words>0</Words>
  <Application>Microsoft Office PowerPoint</Application>
  <PresentationFormat>Skærmshow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9</vt:i4>
      </vt:variant>
    </vt:vector>
  </HeadingPairs>
  <TitlesOfParts>
    <vt:vector size="11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2</cp:revision>
  <dcterms:created xsi:type="dcterms:W3CDTF">2018-07-12T10:41:27Z</dcterms:created>
  <dcterms:modified xsi:type="dcterms:W3CDTF">2018-08-07T11:28:07Z</dcterms:modified>
</cp:coreProperties>
</file>