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228" y="-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1,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12-07-2018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12-07-2018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700808"/>
            <a:ext cx="6653189" cy="241587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412776"/>
            <a:ext cx="6668430" cy="3139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94"/>
          <a:stretch/>
        </p:blipFill>
        <p:spPr>
          <a:xfrm>
            <a:off x="2627784" y="332656"/>
            <a:ext cx="4269701" cy="5112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916832"/>
            <a:ext cx="6660810" cy="24234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4587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32656"/>
            <a:ext cx="4766975" cy="51099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4199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2420888"/>
            <a:ext cx="6660810" cy="1402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714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60648"/>
            <a:ext cx="5821540" cy="5328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369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3</TotalTime>
  <Words>0</Words>
  <Application>Microsoft Office PowerPoint</Application>
  <PresentationFormat>Skærmshow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7</vt:i4>
      </vt:variant>
    </vt:vector>
  </HeadingPairs>
  <TitlesOfParts>
    <vt:vector size="11" baseType="lpstr">
      <vt:lpstr>Arial</vt:lpstr>
      <vt:lpstr>Calibri</vt:lpstr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Elise Nyhus</cp:lastModifiedBy>
  <cp:revision>1</cp:revision>
  <dcterms:created xsi:type="dcterms:W3CDTF">2018-07-12T10:11:47Z</dcterms:created>
  <dcterms:modified xsi:type="dcterms:W3CDTF">2018-07-12T10:15:40Z</dcterms:modified>
</cp:coreProperties>
</file>