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1572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DDE51A-5B29-4474-8E89-0C935532564A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1D594F-637A-41D9-A9E3-E9A6AA07CA4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347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smtClean="0"/>
              <a:t>Klik på ikonet for at tilføje et billede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D8E37-B71C-4A12-BD7D-EB909DCF0C0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47F5D9-2EA9-4CFC-B51B-FE9470DAE1F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756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48AFF6-C253-4145-B70B-2E96CDD02D8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608DFA-99F9-4697-8619-FA5CE41481A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195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D15E47-BF90-4F00-9E0A-12ADC7973227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0CCD44-D726-48B5-9645-ABCA31E4BB6B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233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40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979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5411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4617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6076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0053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422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5949280"/>
            <a:ext cx="9144000" cy="908720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7117" y="0"/>
            <a:ext cx="782693" cy="6858000"/>
          </a:xfrm>
          <a:prstGeom prst="rect">
            <a:avLst/>
          </a:prstGeom>
        </p:spPr>
      </p:pic>
      <p:sp>
        <p:nvSpPr>
          <p:cNvPr id="4" name="Tekstfelt 3"/>
          <p:cNvSpPr txBox="1"/>
          <p:nvPr userDrawn="1"/>
        </p:nvSpPr>
        <p:spPr>
          <a:xfrm>
            <a:off x="467544" y="6218974"/>
            <a:ext cx="2840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Sygeplejebogen</a:t>
            </a:r>
            <a:r>
              <a:rPr lang="da-DK" baseline="0" dirty="0" smtClean="0">
                <a:solidFill>
                  <a:schemeClr val="bg1"/>
                </a:solidFill>
              </a:rPr>
              <a:t> 3, 5. udgave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839744" y="6112247"/>
            <a:ext cx="2304256" cy="71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6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8958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817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4396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85144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875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136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7C45FC-63D0-4D67-8539-3E35DA2CF905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6353EC-0F7F-4913-802F-DE03DBB2FF5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208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56B54C-9C44-42BB-8BCF-667E2F07662C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F12A84-8B85-4BDD-A6F5-7BE4EE395F4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049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05A2D1-41B0-4302-A81F-519A31F66FE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8" name="Pladsholder til sidefod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9" name="Pladsholder til dias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8B6EF7-67EB-4543-885A-C924F163EA4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475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26B87C-8F76-4A79-A627-794879B1DF5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5" name="Pladsholder til dias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E370C0-5A93-43F0-A729-C87E9BDB7586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123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3DD105-4D50-44BF-B15E-F24129097DC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3" name="Pladsholder til sidefod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4" name="Pladsholder til dias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9392C3-2441-4148-87F5-E478FE8014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620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876649-B3E1-45DA-8A73-BAB22EDAFABE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AFDB6-0AA4-4E7D-A38D-B96DDF1A4270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098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88F5060-4957-4FB3-86C9-073F4211456B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62C53A0-36E9-4BC8-974B-FBB5C699C68F}" type="slidenum"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da-DK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da-DK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da-DK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da-DK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35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44824"/>
            <a:ext cx="6948264" cy="247111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090713"/>
            <a:ext cx="5268823" cy="368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88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6632"/>
            <a:ext cx="8145274" cy="5744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4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4624"/>
            <a:ext cx="5036311" cy="585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8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88640"/>
            <a:ext cx="4376680" cy="551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73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60648"/>
            <a:ext cx="4068205" cy="537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946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661" y="947192"/>
            <a:ext cx="4282462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92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28800"/>
            <a:ext cx="8208912" cy="2603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69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752" y="1527117"/>
            <a:ext cx="8244408" cy="3024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29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Sygeplejebogen 1 - 5. udgave - Diasmaster</Template>
  <TotalTime>3</TotalTime>
  <Words>0</Words>
  <Application>Microsoft Office PowerPoint</Application>
  <PresentationFormat>Skærmshow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Diastitler</vt:lpstr>
      </vt:variant>
      <vt:variant>
        <vt:i4>9</vt:i4>
      </vt:variant>
    </vt:vector>
  </HeadingPairs>
  <TitlesOfParts>
    <vt:vector size="11" baseType="lpstr">
      <vt:lpstr>Kontortema</vt:lpstr>
      <vt:lpstr>Brugerdefineret design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Elise Nyhus</dc:creator>
  <cp:lastModifiedBy>Gitte Holden</cp:lastModifiedBy>
  <cp:revision>3</cp:revision>
  <dcterms:created xsi:type="dcterms:W3CDTF">2018-07-12T10:41:27Z</dcterms:created>
  <dcterms:modified xsi:type="dcterms:W3CDTF">2018-08-09T11:30:52Z</dcterms:modified>
</cp:coreProperties>
</file>