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2,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9" y="1844824"/>
            <a:ext cx="7573433" cy="2400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81" y="188640"/>
            <a:ext cx="4328288" cy="56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557"/>
            <a:ext cx="4575973" cy="56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4823657" cy="56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56" y="21208"/>
            <a:ext cx="6127336" cy="58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5755"/>
            <a:ext cx="4006298" cy="56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854671" cy="56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115"/>
            <a:ext cx="4625510" cy="5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80" y="44624"/>
            <a:ext cx="6684486" cy="58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5774861" cy="11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67" y="476672"/>
            <a:ext cx="5781530" cy="49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7</TotalTime>
  <Words>0</Words>
  <Application>Microsoft Office PowerPoint</Application>
  <PresentationFormat>Skærmshow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11</vt:i4>
      </vt:variant>
    </vt:vector>
  </HeadingPairs>
  <TitlesOfParts>
    <vt:vector size="13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2</cp:revision>
  <dcterms:created xsi:type="dcterms:W3CDTF">2018-07-12T10:41:27Z</dcterms:created>
  <dcterms:modified xsi:type="dcterms:W3CDTF">2018-08-07T11:21:48Z</dcterms:modified>
</cp:coreProperties>
</file>