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72816"/>
            <a:ext cx="6584599" cy="21691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60810" cy="248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60810" cy="261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4664"/>
            <a:ext cx="3612384" cy="512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4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268760"/>
            <a:ext cx="4984175" cy="279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2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2</TotalTime>
  <Words>0</Words>
  <Application>Microsoft Office PowerPoint</Application>
  <PresentationFormat>Skærmshow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2018-07-12T10:26:27Z</dcterms:created>
  <dcterms:modified xsi:type="dcterms:W3CDTF">2018-07-12T10:28:54Z</dcterms:modified>
</cp:coreProperties>
</file>