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2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16832"/>
            <a:ext cx="6668430" cy="20576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844824"/>
            <a:ext cx="6653189" cy="222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04664"/>
            <a:ext cx="5828208" cy="499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620688"/>
            <a:ext cx="5834877" cy="470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78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32656"/>
            <a:ext cx="4669807" cy="511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23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76672"/>
            <a:ext cx="4989892" cy="498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819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2</TotalTime>
  <Words>0</Words>
  <Application>Microsoft Office PowerPoint</Application>
  <PresentationFormat>Skærmshow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Elise Nyhus</cp:lastModifiedBy>
  <cp:revision>1</cp:revision>
  <dcterms:created xsi:type="dcterms:W3CDTF">2018-07-12T10:21:07Z</dcterms:created>
  <dcterms:modified xsi:type="dcterms:W3CDTF">2018-07-12T10:23:30Z</dcterms:modified>
</cp:coreProperties>
</file>