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668430" cy="2057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6653189" cy="222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5828208" cy="499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5834877" cy="470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8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4669807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76672"/>
            <a:ext cx="4989892" cy="498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1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2018-07-12T10:21:07Z</dcterms:created>
  <dcterms:modified xsi:type="dcterms:W3CDTF">2018-07-12T10:23:30Z</dcterms:modified>
</cp:coreProperties>
</file>