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4"/>
            <a:ext cx="7023001" cy="21314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764704"/>
            <a:ext cx="5787245" cy="43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20688"/>
            <a:ext cx="5072771" cy="432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4664"/>
            <a:ext cx="3269436" cy="518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1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00808"/>
            <a:ext cx="7331177" cy="246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4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2 - 5. udgave - Diasmaster</Template>
  <TotalTime>1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2018-07-12T10:42:33Z</dcterms:created>
  <dcterms:modified xsi:type="dcterms:W3CDTF">2018-07-12T10:44:23Z</dcterms:modified>
</cp:coreProperties>
</file>