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2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7114739" cy="2216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5475734" cy="51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8152633" cy="2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1259632" y="764705"/>
            <a:ext cx="7392432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063774" cy="43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3195131" cy="5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2 - 5. udgave - Diasmaster</Template>
  <TotalTime>3</TotalTime>
  <Words>0</Words>
  <Application>Microsoft Office PowerPoint</Application>
  <PresentationFormat>Skærmshow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Elise Nyhus</cp:lastModifiedBy>
  <cp:revision>1</cp:revision>
  <dcterms:created xsi:type="dcterms:W3CDTF">2018-07-12T10:44:30Z</dcterms:created>
  <dcterms:modified xsi:type="dcterms:W3CDTF">2018-07-12T10:47:35Z</dcterms:modified>
</cp:coreProperties>
</file>