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57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23814"/>
            <a:ext cx="6929850" cy="244284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6632"/>
            <a:ext cx="7956375" cy="573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242" y="0"/>
            <a:ext cx="3837946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4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548680"/>
            <a:ext cx="4017457" cy="480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2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04664"/>
            <a:ext cx="4246331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1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39" y="879376"/>
            <a:ext cx="8316416" cy="431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150" y="0"/>
            <a:ext cx="2855926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76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2</TotalTime>
  <Words>0</Words>
  <Application>Microsoft Office PowerPoint</Application>
  <PresentationFormat>Skærmshow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7</vt:i4>
      </vt:variant>
    </vt:vector>
  </HeadingPairs>
  <TitlesOfParts>
    <vt:vector size="9" baseType="lpstr">
      <vt:lpstr>Kontortema</vt:lpstr>
      <vt:lpstr>Brugerdefineret design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3</cp:revision>
  <dcterms:created xsi:type="dcterms:W3CDTF">2018-07-12T10:41:27Z</dcterms:created>
  <dcterms:modified xsi:type="dcterms:W3CDTF">2018-08-09T08:40:29Z</dcterms:modified>
</cp:coreProperties>
</file>