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6660810" cy="23396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92696"/>
            <a:ext cx="6668430" cy="470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9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836712"/>
            <a:ext cx="6645567" cy="435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2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348880"/>
            <a:ext cx="6653189" cy="131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54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24744"/>
            <a:ext cx="6676052" cy="4084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80728"/>
            <a:ext cx="6653189" cy="384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196752"/>
            <a:ext cx="4995607" cy="340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3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04664"/>
            <a:ext cx="4315427" cy="510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7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00808"/>
            <a:ext cx="6668430" cy="264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0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28800"/>
            <a:ext cx="6653189" cy="283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08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32656"/>
            <a:ext cx="4344006" cy="512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9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196752"/>
            <a:ext cx="4984175" cy="332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9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4</TotalTime>
  <Words>0</Words>
  <Application>Microsoft Office PowerPoint</Application>
  <PresentationFormat>Skærmshow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2018-07-12T10:35:01Z</dcterms:created>
  <dcterms:modified xsi:type="dcterms:W3CDTF">2018-07-12T10:39:02Z</dcterms:modified>
</cp:coreProperties>
</file>