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6668430" cy="22634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268760"/>
            <a:ext cx="5841546" cy="330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548680"/>
            <a:ext cx="4984175" cy="491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88640"/>
            <a:ext cx="2941254" cy="554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5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16632"/>
            <a:ext cx="3647155" cy="55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3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</TotalTime>
  <Words>0</Words>
  <Application>Microsoft Office PowerPoint</Application>
  <PresentationFormat>Skærmshow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2018-07-12T10:29:05Z</dcterms:created>
  <dcterms:modified xsi:type="dcterms:W3CDTF">2018-07-12T10:31:01Z</dcterms:modified>
</cp:coreProperties>
</file>