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3" d="100"/>
          <a:sy n="113" d="100"/>
        </p:scale>
        <p:origin x="-15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06-08-2018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47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06-08-2018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6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06-08-2018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95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06-08-2018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3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06-08-2018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40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06-08-2018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99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06-08-2018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411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06-08-2018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617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06-08-2018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076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06-08-2018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53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06-08-2018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2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5949280"/>
            <a:ext cx="9144000" cy="90872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7117" y="0"/>
            <a:ext cx="782693" cy="6858000"/>
          </a:xfrm>
          <a:prstGeom prst="rect">
            <a:avLst/>
          </a:prstGeom>
        </p:spPr>
      </p:pic>
      <p:sp>
        <p:nvSpPr>
          <p:cNvPr id="4" name="Tekstfelt 3"/>
          <p:cNvSpPr txBox="1"/>
          <p:nvPr userDrawn="1"/>
        </p:nvSpPr>
        <p:spPr>
          <a:xfrm>
            <a:off x="467544" y="6218974"/>
            <a:ext cx="2840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Sygeplejebogen</a:t>
            </a:r>
            <a:r>
              <a:rPr lang="da-DK" baseline="0" dirty="0" smtClean="0">
                <a:solidFill>
                  <a:schemeClr val="bg1"/>
                </a:solidFill>
              </a:rPr>
              <a:t> 2, 5. udgave</a:t>
            </a: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39744" y="6112247"/>
            <a:ext cx="2304256" cy="71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76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06-08-2018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58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06-08-2018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7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06-08-2018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396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06-08-2018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1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06-08-2018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06-08-2018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06-08-2018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06-08-2018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49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06-08-2018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75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06-08-2018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2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06-08-2018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20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06-08-2018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8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06-08-2018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eaLnBrk="1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eaLnBrk="1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eaLnBrk="1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eaLnBrk="1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eaLnBrk="1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eaLnBrk="1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t>06-08-2018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077" y="1844824"/>
            <a:ext cx="7468643" cy="2167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777032"/>
            <a:ext cx="4639323" cy="432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72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33264"/>
            <a:ext cx="7303837" cy="476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98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8638"/>
            <a:ext cx="7306696" cy="564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44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4"/>
          <a:stretch/>
        </p:blipFill>
        <p:spPr>
          <a:xfrm>
            <a:off x="3059832" y="116632"/>
            <a:ext cx="3597619" cy="557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99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8965"/>
            <a:ext cx="7368616" cy="562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96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836712"/>
            <a:ext cx="5196613" cy="433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41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764704"/>
            <a:ext cx="5087061" cy="433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86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56792"/>
            <a:ext cx="8121197" cy="290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27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16632"/>
            <a:ext cx="3003176" cy="564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54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Sygeplejebogen 1 - 5. udgave - Diasmaster</Template>
  <TotalTime>18</TotalTime>
  <Words>0</Words>
  <Application>Microsoft Office PowerPoint</Application>
  <PresentationFormat>Skærmshow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10</vt:i4>
      </vt:variant>
    </vt:vector>
  </HeadingPairs>
  <TitlesOfParts>
    <vt:vector size="12" baseType="lpstr"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Elise Nyhus</dc:creator>
  <cp:lastModifiedBy>Gitte Holden</cp:lastModifiedBy>
  <cp:revision>3</cp:revision>
  <dcterms:created xsi:type="dcterms:W3CDTF">2018-07-12T10:41:27Z</dcterms:created>
  <dcterms:modified xsi:type="dcterms:W3CDTF">2018-08-06T13:23:23Z</dcterms:modified>
</cp:coreProperties>
</file>