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2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2,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996137" cy="2057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645038" cy="34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624"/>
            <a:ext cx="4921016" cy="58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632"/>
            <a:ext cx="3967335" cy="57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2943636" cy="52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420746" cy="34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438465" cy="40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644880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2 - 5. udgave - Diasmaster</Template>
  <TotalTime>2</TotalTime>
  <Words>0</Words>
  <Application>Microsoft Office PowerPoint</Application>
  <PresentationFormat>Skærmshow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Elise Nyhus</cp:lastModifiedBy>
  <cp:revision>1</cp:revision>
  <dcterms:created xsi:type="dcterms:W3CDTF">2018-07-12T10:51:19Z</dcterms:created>
  <dcterms:modified xsi:type="dcterms:W3CDTF">2018-07-12T10:54:18Z</dcterms:modified>
</cp:coreProperties>
</file>