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sldIdLst>
    <p:sldId id="257" r:id="rId3"/>
    <p:sldId id="258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16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DE51A-5B29-4474-8E89-0C935532564A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D594F-637A-41D9-A9E3-E9A6AA07CA4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34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D8E37-B71C-4A12-BD7D-EB909DCF0C0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7F5D9-2EA9-4CFC-B51B-FE9470DAE1F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56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48AFF6-C253-4145-B70B-2E96CDD02D8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608DFA-99F9-4697-8619-FA5CE41481A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95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D15E47-BF90-4F00-9E0A-12ADC7973227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0CCD44-D726-48B5-9645-ABCA31E4BB6B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2333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4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97994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5411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4617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076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053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422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5949280"/>
            <a:ext cx="9144000" cy="90872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7117" y="0"/>
            <a:ext cx="782693" cy="6858000"/>
          </a:xfrm>
          <a:prstGeom prst="rect">
            <a:avLst/>
          </a:prstGeom>
        </p:spPr>
      </p:pic>
      <p:sp>
        <p:nvSpPr>
          <p:cNvPr id="4" name="Tekstfelt 3"/>
          <p:cNvSpPr txBox="1"/>
          <p:nvPr userDrawn="1"/>
        </p:nvSpPr>
        <p:spPr>
          <a:xfrm>
            <a:off x="467544" y="6218974"/>
            <a:ext cx="2840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>
                <a:solidFill>
                  <a:schemeClr val="bg1"/>
                </a:solidFill>
              </a:rPr>
              <a:t>Sygeplejebogen</a:t>
            </a:r>
            <a:r>
              <a:rPr lang="da-DK" baseline="0" dirty="0" smtClean="0">
                <a:solidFill>
                  <a:schemeClr val="bg1"/>
                </a:solidFill>
              </a:rPr>
              <a:t> 3, 5. udgave</a:t>
            </a:r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9" name="Billed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839744" y="6112247"/>
            <a:ext cx="2304256" cy="71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76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958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817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396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514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875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688F5060-4957-4FB3-86C9-073F4211456B}" type="datetime1">
              <a:rPr lang="da-DK" smtClean="0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2C53A0-36E9-4BC8-974B-FBB5C699C68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13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C45FC-63D0-4D67-8539-3E35DA2CF905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6353EC-0F7F-4913-802F-DE03DBB2FF57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08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56B54C-9C44-42BB-8BCF-667E2F07662C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F12A84-8B85-4BDD-A6F5-7BE4EE395F45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00499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05A2D1-41B0-4302-A81F-519A31F66FE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8" name="Pladsholder til sidefod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9" name="Pladsholder til dias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8B6EF7-67EB-4543-885A-C924F163EA42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4754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26B87C-8F76-4A79-A627-794879B1DF58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4" name="Pladsholder til sidefod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5" name="Pladsholder til dias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E370C0-5A93-43F0-A729-C87E9BDB7586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12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DD105-4D50-44BF-B15E-F24129097DC2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3" name="Pladsholder til sidefod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4" name="Pladsholder til dias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9392C3-2441-4148-87F5-E478FE8014B8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2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76649-B3E1-45DA-8A73-BAB22EDAFABE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6" name="Pladsholder til sidefod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a-DK"/>
          </a:p>
        </p:txBody>
      </p:sp>
      <p:sp>
        <p:nvSpPr>
          <p:cNvPr id="7" name="Pladsholder til dias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AFDB6-0AA4-4E7D-A38D-B96DDF1A4270}" type="slidenum"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09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8F5060-4957-4FB3-86C9-073F4211456B}" type="datetime1">
              <a:rPr lang="da-DK"/>
              <a:pPr lvl="0"/>
              <a:t>09-08-2018</a:t>
            </a:fld>
            <a:endParaRPr lang="da-DK"/>
          </a:p>
        </p:txBody>
      </p:sp>
      <p:sp>
        <p:nvSpPr>
          <p:cNvPr id="5" name="Pladsholder til sidefod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da-DK"/>
          </a:p>
        </p:txBody>
      </p:sp>
      <p:sp>
        <p:nvSpPr>
          <p:cNvPr id="6" name="Pladsholder til dias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a-DK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2C53A0-36E9-4BC8-974B-FBB5C699C68F}" type="slidenum"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eaLnBrk="1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a-DK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eaLnBrk="1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da-DK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eaLnBrk="1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da-DK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eaLnBrk="1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da-DK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eaLnBrk="1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da-DK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2F3A9-78CF-4043-92CE-7CF3E377D5F2}" type="datetimeFigureOut">
              <a:rPr lang="da-DK" smtClean="0"/>
              <a:t>09-08-2018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BA-DD51-4135-99E5-8D28E91135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35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877863"/>
            <a:ext cx="6424361" cy="19655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222400"/>
            <a:ext cx="8006826" cy="369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8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ugerdefineret design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Sygeplejebogen 1 - 5. udgave - Diasmaster</Template>
  <TotalTime>1</TotalTime>
  <Words>0</Words>
  <Application>Microsoft Office PowerPoint</Application>
  <PresentationFormat>Skærmshow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2</vt:i4>
      </vt:variant>
    </vt:vector>
  </HeadingPairs>
  <TitlesOfParts>
    <vt:vector size="4" baseType="lpstr">
      <vt:lpstr>Kontortema</vt:lpstr>
      <vt:lpstr>Brugerdefineret design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Elise Nyhus</dc:creator>
  <cp:lastModifiedBy>Gitte Holden</cp:lastModifiedBy>
  <cp:revision>4</cp:revision>
  <dcterms:created xsi:type="dcterms:W3CDTF">2018-07-12T10:41:27Z</dcterms:created>
  <dcterms:modified xsi:type="dcterms:W3CDTF">2018-08-09T08:12:45Z</dcterms:modified>
</cp:coreProperties>
</file>