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00808"/>
            <a:ext cx="7449590" cy="26292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72816"/>
            <a:ext cx="6637946" cy="243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08720"/>
            <a:ext cx="6660810" cy="390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00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60648"/>
            <a:ext cx="5405716" cy="525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96752"/>
            <a:ext cx="5834877" cy="35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37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348880"/>
            <a:ext cx="6668430" cy="120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29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88840"/>
            <a:ext cx="6653189" cy="195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5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2</TotalTime>
  <Words>0</Words>
  <Application>Microsoft Office PowerPoint</Application>
  <PresentationFormat>Skærmshow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2018-07-12T10:23:38Z</dcterms:created>
  <dcterms:modified xsi:type="dcterms:W3CDTF">2018-07-12T10:26:18Z</dcterms:modified>
</cp:coreProperties>
</file>