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1572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07-08-2018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07-08-2018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07-08-2018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07-08-2018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07-08-2018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07-08-2018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07-08-2018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07-08-2018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07-08-2018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07-08-2018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07-08-2018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5949280"/>
            <a:ext cx="9144000" cy="908720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27117" y="0"/>
            <a:ext cx="782693" cy="6858000"/>
          </a:xfrm>
          <a:prstGeom prst="rect">
            <a:avLst/>
          </a:prstGeom>
        </p:spPr>
      </p:pic>
      <p:sp>
        <p:nvSpPr>
          <p:cNvPr id="4" name="Tekstfelt 3"/>
          <p:cNvSpPr txBox="1"/>
          <p:nvPr userDrawn="1"/>
        </p:nvSpPr>
        <p:spPr>
          <a:xfrm>
            <a:off x="467544" y="6218974"/>
            <a:ext cx="2840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solidFill>
                  <a:schemeClr val="bg1"/>
                </a:solidFill>
              </a:rPr>
              <a:t>Sygeplejebogen</a:t>
            </a:r>
            <a:r>
              <a:rPr lang="da-DK" baseline="0" dirty="0" smtClean="0">
                <a:solidFill>
                  <a:schemeClr val="bg1"/>
                </a:solidFill>
              </a:rPr>
              <a:t> 2, 5. udgave</a:t>
            </a:r>
            <a:endParaRPr lang="da-DK" dirty="0">
              <a:solidFill>
                <a:schemeClr val="bg1"/>
              </a:solidFill>
            </a:endParaRPr>
          </a:p>
        </p:txBody>
      </p: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839744" y="6112247"/>
            <a:ext cx="2304256" cy="71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07-08-2018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07-08-2018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07-08-2018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07-08-2018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07-08-2018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07-08-2018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07-08-2018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07-08-2018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07-08-2018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07-08-2018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07-08-2018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07-08-2018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07-08-2018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eaLnBrk="1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eaLnBrk="1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eaLnBrk="1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eaLnBrk="1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07-08-2018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772816"/>
            <a:ext cx="7541995" cy="229394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476672"/>
            <a:ext cx="5458711" cy="494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988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5" y="0"/>
            <a:ext cx="3940925" cy="5914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449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669" y="441069"/>
            <a:ext cx="8316416" cy="5129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277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97" y="1298683"/>
            <a:ext cx="8388424" cy="3408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284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Sygeplejebogen 1 - 5. udgave - Diasmaster</Template>
  <TotalTime>103</TotalTime>
  <Words>0</Words>
  <Application>Microsoft Office PowerPoint</Application>
  <PresentationFormat>Skærmshow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5</vt:i4>
      </vt:variant>
    </vt:vector>
  </HeadingPairs>
  <TitlesOfParts>
    <vt:vector size="7" baseType="lpstr"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Elise Nyhus</dc:creator>
  <cp:lastModifiedBy>Gitte Holden</cp:lastModifiedBy>
  <cp:revision>3</cp:revision>
  <dcterms:created xsi:type="dcterms:W3CDTF">2018-07-12T10:41:27Z</dcterms:created>
  <dcterms:modified xsi:type="dcterms:W3CDTF">2018-08-07T13:13:33Z</dcterms:modified>
</cp:coreProperties>
</file>