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7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2,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72816"/>
            <a:ext cx="7541995" cy="22939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76672"/>
            <a:ext cx="5458711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5" y="0"/>
            <a:ext cx="3940925" cy="591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69" y="441069"/>
            <a:ext cx="8316416" cy="512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27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97" y="1298683"/>
            <a:ext cx="8388424" cy="340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8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103</TotalTime>
  <Words>0</Words>
  <Application>Microsoft Office PowerPoint</Application>
  <PresentationFormat>Skærmshow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5</vt:i4>
      </vt:variant>
    </vt:vector>
  </HeadingPairs>
  <TitlesOfParts>
    <vt:vector size="7" baseType="lpstr"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Gitte Holden</cp:lastModifiedBy>
  <cp:revision>3</cp:revision>
  <dcterms:created xsi:type="dcterms:W3CDTF">2018-07-12T10:41:27Z</dcterms:created>
  <dcterms:modified xsi:type="dcterms:W3CDTF">2018-08-07T13:13:33Z</dcterms:modified>
</cp:coreProperties>
</file>